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9" r:id="rId3"/>
    <p:sldId id="274" r:id="rId4"/>
    <p:sldId id="260" r:id="rId5"/>
    <p:sldId id="277" r:id="rId6"/>
    <p:sldId id="262" r:id="rId7"/>
    <p:sldId id="263" r:id="rId8"/>
    <p:sldId id="278" r:id="rId9"/>
    <p:sldId id="280" r:id="rId10"/>
    <p:sldId id="27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60"/>
            <p14:sldId id="277"/>
            <p14:sldId id="262"/>
            <p14:sldId id="263"/>
            <p14:sldId id="278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684" autoAdjust="0"/>
  </p:normalViewPr>
  <p:slideViewPr>
    <p:cSldViewPr snapToGrid="0">
      <p:cViewPr varScale="1">
        <p:scale>
          <a:sx n="92" d="100"/>
          <a:sy n="92" d="100"/>
        </p:scale>
        <p:origin x="164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09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172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723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76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694A7C-C4A4-4D76-B2F7-D6EAF7ACC91B}"/>
              </a:ext>
            </a:extLst>
          </p:cNvPr>
          <p:cNvSpPr txBox="1"/>
          <p:nvPr/>
        </p:nvSpPr>
        <p:spPr>
          <a:xfrm>
            <a:off x="4830418" y="2323134"/>
            <a:ext cx="724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Feature Projection for Improved Text Classification</a:t>
            </a:r>
            <a:r>
              <a:rPr lang="zh-CN" altLang="en-US" sz="2400" dirty="0"/>
              <a:t>（</a:t>
            </a:r>
            <a:r>
              <a:rPr lang="en-US" altLang="zh-CN" sz="2400" dirty="0"/>
              <a:t>ACL 2020 </a:t>
            </a:r>
            <a:r>
              <a:rPr lang="zh-CN" altLang="en-US" sz="2400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7434470" y="4073201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彭展望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47D4DE-4B98-46F5-8D8C-96038B1FBB90}"/>
              </a:ext>
            </a:extLst>
          </p:cNvPr>
          <p:cNvSpPr txBox="1"/>
          <p:nvPr/>
        </p:nvSpPr>
        <p:spPr>
          <a:xfrm>
            <a:off x="4830418" y="5080364"/>
            <a:ext cx="709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Code:https</a:t>
            </a:r>
            <a:r>
              <a:rPr lang="en-US" altLang="zh-CN" sz="1400" dirty="0"/>
              <a:t>://github.com/</a:t>
            </a:r>
            <a:r>
              <a:rPr lang="en-US" altLang="zh-CN" sz="1400" dirty="0" err="1"/>
              <a:t>Qqinmaster</a:t>
            </a:r>
            <a:r>
              <a:rPr lang="en-US" altLang="zh-CN" sz="1400" dirty="0"/>
              <a:t>/FP-Net/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7E0EBCE-66E1-4868-8B09-042EEED00245}"/>
              </a:ext>
            </a:extLst>
          </p:cNvPr>
          <p:cNvSpPr/>
          <p:nvPr/>
        </p:nvSpPr>
        <p:spPr>
          <a:xfrm>
            <a:off x="5657418" y="3244334"/>
            <a:ext cx="1694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2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Related Work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3026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2B0892F-8055-4E14-A2AE-D05675A64FB8}"/>
              </a:ext>
            </a:extLst>
          </p:cNvPr>
          <p:cNvSpPr/>
          <p:nvPr/>
        </p:nvSpPr>
        <p:spPr>
          <a:xfrm>
            <a:off x="1902356" y="2457949"/>
            <a:ext cx="5173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features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”good”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”nice”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”bad”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”terrible”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3F56190-AFE6-404C-B7A6-FDD4FD2593C8}"/>
              </a:ext>
            </a:extLst>
          </p:cNvPr>
          <p:cNvSpPr/>
          <p:nvPr/>
        </p:nvSpPr>
        <p:spPr>
          <a:xfrm>
            <a:off x="1902356" y="3185563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features: “voice”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”screen”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195361-D493-4F92-B577-8F05AC09CD2A}"/>
              </a:ext>
            </a:extLst>
          </p:cNvPr>
          <p:cNvSpPr/>
          <p:nvPr/>
        </p:nvSpPr>
        <p:spPr>
          <a:xfrm>
            <a:off x="1945028" y="43677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projects existing features into the orthogonal space of the common features.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D620A48-8DAF-45F6-9469-59AF66E630AE}"/>
              </a:ext>
            </a:extLst>
          </p:cNvPr>
          <p:cNvSpPr/>
          <p:nvPr/>
        </p:nvSpPr>
        <p:spPr>
          <a:xfrm>
            <a:off x="475924" y="1681713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Phenomenon: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D385B8-2DEB-4CC3-943D-CE8EACFDBFC0}"/>
              </a:ext>
            </a:extLst>
          </p:cNvPr>
          <p:cNvSpPr/>
          <p:nvPr/>
        </p:nvSpPr>
        <p:spPr>
          <a:xfrm>
            <a:off x="475924" y="3749460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C5A7CB-F2DB-4D5A-AB8F-191A0D374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6" y="1445179"/>
            <a:ext cx="4660453" cy="533357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16731CB-C140-4AC2-9C2F-0518D3C59E3C}"/>
              </a:ext>
            </a:extLst>
          </p:cNvPr>
          <p:cNvSpPr/>
          <p:nvPr/>
        </p:nvSpPr>
        <p:spPr>
          <a:xfrm>
            <a:off x="4506923" y="1445179"/>
            <a:ext cx="4742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C-net: common feature learning network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7C53D0-C2DE-4487-8861-C48C2A1F4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781" y="2122848"/>
            <a:ext cx="539003" cy="2257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5CD5B34-C38F-48E6-BE80-2452E2791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144" y="2037504"/>
            <a:ext cx="1375632" cy="3843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F2CE4A-D58F-4EA6-94B5-11084BA2B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624" y="2099861"/>
            <a:ext cx="1082353" cy="2808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A39CF6C-27C8-4890-8B92-C32F56ECF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825" y="2122848"/>
            <a:ext cx="791625" cy="27464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A31F4B7-5BE0-44A5-A924-346E7F779A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879" y="2737531"/>
            <a:ext cx="1893877" cy="4449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1C200A9-C5D0-46C7-8D8E-7FEF745903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1265" y="3305733"/>
            <a:ext cx="2753338" cy="15593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A4A947E-9042-455F-B94F-5356F161D2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2945" y="5576400"/>
            <a:ext cx="3963962" cy="9312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0FE46-AF4B-4632-A932-9EC3D7E9E6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1781" y="4988381"/>
            <a:ext cx="1733577" cy="48182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FE7BC54-6429-4970-B0BC-A7AED5229F16}"/>
              </a:ext>
            </a:extLst>
          </p:cNvPr>
          <p:cNvSpPr/>
          <p:nvPr/>
        </p:nvSpPr>
        <p:spPr>
          <a:xfrm>
            <a:off x="7437123" y="3573356"/>
            <a:ext cx="41721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Gradient Reverse Layer</a:t>
            </a:r>
            <a:r>
              <a:rPr lang="zh-CN" altLang="en-US" sz="1400" dirty="0"/>
              <a:t>：论文：</a:t>
            </a:r>
            <a:r>
              <a:rPr lang="en-US" altLang="zh-CN" sz="1400" dirty="0"/>
              <a:t> 《Unsupervised Domain Adaptation by Backpropagation》</a:t>
            </a:r>
            <a:r>
              <a:rPr lang="zh-CN" altLang="en-US" sz="1400" dirty="0"/>
              <a:t>（</a:t>
            </a:r>
            <a:r>
              <a:rPr lang="en-US" altLang="zh-CN" sz="1400" dirty="0"/>
              <a:t>ICML2015)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8207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C5A7CB-F2DB-4D5A-AB8F-191A0D374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54" y="1445179"/>
            <a:ext cx="4660453" cy="533357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4B2BE55-BDA0-41C4-9793-9365B26F88BE}"/>
              </a:ext>
            </a:extLst>
          </p:cNvPr>
          <p:cNvSpPr/>
          <p:nvPr/>
        </p:nvSpPr>
        <p:spPr>
          <a:xfrm>
            <a:off x="4643949" y="1677662"/>
            <a:ext cx="3657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P-net: projection network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247411-2357-4181-906A-0F0D84059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916" y="2352445"/>
            <a:ext cx="2178273" cy="4859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1A7C181-855B-4C59-A0FB-05083418D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916" y="2940958"/>
            <a:ext cx="2324165" cy="5643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607F4C-D46F-41C2-B384-797F196AA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285" y="3561818"/>
            <a:ext cx="2565426" cy="7451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C69EE27-6B33-4DB4-83F0-E76853212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916" y="4365875"/>
            <a:ext cx="3132324" cy="5619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6A6CE9-D5E3-4D75-87D2-E326F26307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6240" y="2263672"/>
            <a:ext cx="3533356" cy="23306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6C82722-98C6-4A54-95E9-97356DD615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3285" y="5236314"/>
            <a:ext cx="4067592" cy="9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8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16FB9-7229-4B85-8A0D-F558A86F2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Dataset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DC8172-33D8-4B65-A970-E0BB9ACB5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07" y="2156056"/>
            <a:ext cx="6246786" cy="37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FD7FF-4728-4BCC-BF80-7D8E951B6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335"/>
            <a:ext cx="12192000" cy="50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CF4639-4D52-49D5-BECB-6324DFAC5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5465"/>
            <a:ext cx="12192000" cy="40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9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4DBAFA-A3DC-4717-945E-55E930578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2216"/>
            <a:ext cx="12192000" cy="39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3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17660</TotalTime>
  <Words>135</Words>
  <Application>Microsoft Office PowerPoint</Application>
  <PresentationFormat>宽屏</PresentationFormat>
  <Paragraphs>38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Dataset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peng zhanwang</cp:lastModifiedBy>
  <cp:revision>680</cp:revision>
  <dcterms:created xsi:type="dcterms:W3CDTF">2017-04-22T07:59:29Z</dcterms:created>
  <dcterms:modified xsi:type="dcterms:W3CDTF">2021-04-27T13:16:25Z</dcterms:modified>
</cp:coreProperties>
</file>